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7" r:id="rId6"/>
    <p:sldId id="258" r:id="rId7"/>
    <p:sldId id="259" r:id="rId8"/>
    <p:sldId id="261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83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672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D42C20-0774-465A-9EB8-9009848C09B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36124AB-B589-4965-8068-D813E58777E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1A50845-8778-4A70-85AE-A1700B9731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14D5E4-C99E-4C6E-8ED5-A499906693B6}" type="datetimeFigureOut">
              <a:rPr lang="en-CA" smtClean="0"/>
              <a:t>2023-01-24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963D6C-0D61-4F42-8D8E-3287982331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50FFBB6-92CA-41C1-93F9-9825E00AC7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F660E-848B-4456-BF91-7420A85697D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957458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80491B-16ED-4BE3-AAD1-F4BA0C668F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E14DD7F-F976-41DB-9319-E5F5ED8E484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F2D539B-F359-45AA-970A-B555436B85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14D5E4-C99E-4C6E-8ED5-A499906693B6}" type="datetimeFigureOut">
              <a:rPr lang="en-CA" smtClean="0"/>
              <a:t>2023-01-24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426034-B505-49F6-8502-C9D1282A6B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6AE2848-0541-46E1-9029-68A1BC6F4D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F660E-848B-4456-BF91-7420A85697D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8777849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F4AA0DE-5325-4FBB-BC95-EFC5C2984A6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0CD03B2-EA1B-4512-A839-E1161EDC329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4044B11-9C66-48D3-AE74-DF3821BE0F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14D5E4-C99E-4C6E-8ED5-A499906693B6}" type="datetimeFigureOut">
              <a:rPr lang="en-CA" smtClean="0"/>
              <a:t>2023-01-24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B1E6CAF-25B8-45C3-A1FF-6E53C3442B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2D9CFE-730A-498B-8FA7-29584B5357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F660E-848B-4456-BF91-7420A85697D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4971839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E220B6-D0A8-4962-86B9-48771011C7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5DC531-70FF-435A-9ECD-EE9D90195F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F0445C-EE49-4BAD-990E-C77F0A7FBE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14D5E4-C99E-4C6E-8ED5-A499906693B6}" type="datetimeFigureOut">
              <a:rPr lang="en-CA" smtClean="0"/>
              <a:t>2023-01-24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E1E1EA7-7016-47DE-A5E7-9363D365EA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036522-CBAA-472B-9F79-BE0C4893DB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F660E-848B-4456-BF91-7420A85697D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8006343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94022D-FC6C-4A47-A9DF-7B84BEAD90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AE1934E-ECC2-4467-81B7-4F148F5D2B8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738B30-8AE3-4183-AE3D-360641A238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14D5E4-C99E-4C6E-8ED5-A499906693B6}" type="datetimeFigureOut">
              <a:rPr lang="en-CA" smtClean="0"/>
              <a:t>2023-01-24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E0484B-1203-4268-A4A8-D8C9FE66C7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A796A7D-72B7-4265-952E-637375C2A5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F660E-848B-4456-BF91-7420A85697D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4464829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301E5D-ADB5-47F1-8A48-F4D3ED7251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4BBA5D-40F4-4379-BEAD-9DA6E4B0537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DE52744-5ADF-4AB1-B257-C6865D538EB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53AB6C7-30C8-4A5D-9C36-C43CF8347F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14D5E4-C99E-4C6E-8ED5-A499906693B6}" type="datetimeFigureOut">
              <a:rPr lang="en-CA" smtClean="0"/>
              <a:t>2023-01-24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B852012-C5B4-41D8-AC81-08A9116B25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8B31D0A-E6E6-4297-80F7-088F7E72DC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F660E-848B-4456-BF91-7420A85697D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1859314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BDAF75-298F-4365-B2D4-8C7A0E72EF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4F86667-6D99-47B9-A713-49E68B79D79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29E8A2C-75A8-4942-84C2-122BF5B0708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BAF6CFD-9881-4C9A-9077-3EFFA96BF49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D5F698A-B273-464F-9A73-B5F72B54A20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1339C9D-6992-4D01-8CAD-0CA55C7201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14D5E4-C99E-4C6E-8ED5-A499906693B6}" type="datetimeFigureOut">
              <a:rPr lang="en-CA" smtClean="0"/>
              <a:t>2023-01-24</a:t>
            </a:fld>
            <a:endParaRPr lang="en-CA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0BDB2DC-A968-42C6-9F4A-3A4FE857DC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9A2A0DB-4298-49BA-8ABA-B6A12ED61D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F660E-848B-4456-BF91-7420A85697D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9524565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E52410-33D9-4355-B5DE-9B0C1870D1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1F00B32-06E4-4768-A2E1-5D6822107D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14D5E4-C99E-4C6E-8ED5-A499906693B6}" type="datetimeFigureOut">
              <a:rPr lang="en-CA" smtClean="0"/>
              <a:t>2023-01-24</a:t>
            </a:fld>
            <a:endParaRPr lang="en-CA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813F3A3-BF07-4846-A78C-82FD068667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D2EE78F-B405-4DC5-BC13-9DB3264FDC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F660E-848B-4456-BF91-7420A85697D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193159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9C64DD5-81D6-4F86-9481-BBDA30A5A9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14D5E4-C99E-4C6E-8ED5-A499906693B6}" type="datetimeFigureOut">
              <a:rPr lang="en-CA" smtClean="0"/>
              <a:t>2023-01-24</a:t>
            </a:fld>
            <a:endParaRPr lang="en-CA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16645B8-F971-4CD9-A78F-4DA21E423B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3802CF3-D714-4A8A-ACBF-7416A52166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F660E-848B-4456-BF91-7420A85697D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1218037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38217D-EE5B-472B-B4BF-D7B38702DD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F450AB-D2F7-495F-A3C3-449B3A652C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09419CC-FA4F-45E1-9CE6-6D130911FA4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59F46DC-FC19-4557-9065-84ACEAB9F7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14D5E4-C99E-4C6E-8ED5-A499906693B6}" type="datetimeFigureOut">
              <a:rPr lang="en-CA" smtClean="0"/>
              <a:t>2023-01-24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4AE0392-FD5C-4487-B743-4A93D08C08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BD630D5-63E7-4085-920D-5DA856B3DC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F660E-848B-4456-BF91-7420A85697D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8540349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09B8EA-C779-40A2-8060-588843E050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831BA1D-9745-4C72-B454-4B15826B128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DE8602F-29B9-42F4-B68B-7C0EFDA8807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2EC514E-E547-4765-AC95-D0F41B8936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14D5E4-C99E-4C6E-8ED5-A499906693B6}" type="datetimeFigureOut">
              <a:rPr lang="en-CA" smtClean="0"/>
              <a:t>2023-01-24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BFC559B-40CB-4F1A-AB8E-E19E232150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99451AB-E0FB-4AA0-8AAD-76953C8F24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F660E-848B-4456-BF91-7420A85697D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9554660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C881296-4019-41A6-A15A-229678EB04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83107C7-98A8-465A-BB0A-74BA2573820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4D4DDFA-B7D4-4FB4-82CE-CCF3E5D0ACD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14D5E4-C99E-4C6E-8ED5-A499906693B6}" type="datetimeFigureOut">
              <a:rPr lang="en-CA" smtClean="0"/>
              <a:t>2023-01-24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E7C3548-12D2-40EA-AA0D-BCEE17DC905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C5E311-E81D-4766-ACA6-9409F1B1BD8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0F660E-848B-4456-BF91-7420A85697D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2059249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2EB3C5-0624-4B73-8861-35D939E83C2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CA" dirty="0"/>
              <a:t>Halloween Pumpkins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530BC4D6-C275-49DC-A906-8165840B988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0" y="3721947"/>
            <a:ext cx="9215120" cy="1535853"/>
          </a:xfrm>
          <a:prstGeom prst="rect">
            <a:avLst/>
          </a:prstGeom>
        </p:spPr>
      </p:pic>
      <p:sp>
        <p:nvSpPr>
          <p:cNvPr id="3" name="Subtitle 2">
            <a:extLst>
              <a:ext uri="{FF2B5EF4-FFF2-40B4-BE49-F238E27FC236}">
                <a16:creationId xmlns:a16="http://schemas.microsoft.com/office/drawing/2014/main" id="{878CF116-0D93-4C23-8297-A78199B8900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6491812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1A4684-A135-4300-8F1D-B3889837F4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Look at my pumpkin! 	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9ED7EF-19A2-4CC4-B0C1-F87E17E883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CA" dirty="0"/>
          </a:p>
          <a:p>
            <a:pPr marL="0" indent="0">
              <a:buNone/>
            </a:pPr>
            <a:endParaRPr lang="en-CA" dirty="0"/>
          </a:p>
          <a:p>
            <a:pPr marL="0" indent="0">
              <a:buNone/>
            </a:pPr>
            <a:r>
              <a:rPr lang="en-CA" dirty="0"/>
              <a:t>It is so ________________  (big/ small).</a:t>
            </a:r>
          </a:p>
          <a:p>
            <a:pPr marL="0" indent="0">
              <a:buNone/>
            </a:pPr>
            <a:endParaRPr lang="en-CA" dirty="0"/>
          </a:p>
          <a:p>
            <a:pPr marL="0" indent="0">
              <a:buNone/>
            </a:pPr>
            <a:endParaRPr lang="en-CA" dirty="0"/>
          </a:p>
          <a:p>
            <a:pPr marL="0" indent="0">
              <a:buNone/>
            </a:pPr>
            <a:r>
              <a:rPr lang="en-CA" dirty="0"/>
              <a:t>The pumpkin is _________________ (green/ orange/ yellow).</a:t>
            </a:r>
          </a:p>
          <a:p>
            <a:pPr marL="0" indent="0">
              <a:buNone/>
            </a:pPr>
            <a:endParaRPr lang="en-CA" dirty="0"/>
          </a:p>
          <a:p>
            <a:pPr marL="0" indent="0">
              <a:buNone/>
            </a:pPr>
            <a:r>
              <a:rPr lang="en-CA" dirty="0"/>
              <a:t> </a:t>
            </a:r>
          </a:p>
          <a:p>
            <a:pPr marL="0" indent="0">
              <a:buNone/>
            </a:pPr>
            <a:endParaRPr lang="en-CA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514FD78A-F189-4E06-A181-EFC920345F4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98820" y="681037"/>
            <a:ext cx="5715000" cy="952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6378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099424-981D-433E-976D-9A1350398F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Look at my pumpkin!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47D8DF-A85D-43F6-8F66-97A8FD6111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CA" dirty="0"/>
          </a:p>
          <a:p>
            <a:pPr marL="0" indent="0">
              <a:buNone/>
            </a:pPr>
            <a:r>
              <a:rPr lang="en-CA" dirty="0"/>
              <a:t>I want to ______________________ (paint/ cut/ draw/ smell) it. </a:t>
            </a:r>
          </a:p>
          <a:p>
            <a:pPr marL="0" indent="0">
              <a:buNone/>
            </a:pPr>
            <a:endParaRPr lang="en-CA" dirty="0"/>
          </a:p>
          <a:p>
            <a:pPr marL="0" indent="0">
              <a:buNone/>
            </a:pPr>
            <a:endParaRPr lang="en-CA" dirty="0"/>
          </a:p>
          <a:p>
            <a:pPr marL="0" indent="0">
              <a:buNone/>
            </a:pPr>
            <a:r>
              <a:rPr lang="en-CA" dirty="0"/>
              <a:t>I need _______________________ (paint/ brush/ scissors/ pencil). </a:t>
            </a:r>
          </a:p>
          <a:p>
            <a:pPr marL="0" indent="0">
              <a:buNone/>
            </a:pPr>
            <a:endParaRPr lang="en-CA" dirty="0"/>
          </a:p>
          <a:p>
            <a:pPr marL="0" indent="0">
              <a:buNone/>
            </a:pPr>
            <a:endParaRPr lang="en-CA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46A0DAC-43CD-462C-913D-3741B94B6E2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6000" y="681037"/>
            <a:ext cx="5715000" cy="952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79026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1D6842-A690-4116-9F83-58981961B1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Look at my pumpkin! 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EE01F5-2DA7-4106-8878-1DF3C585B8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CA" dirty="0"/>
              <a:t>I can put on lots of things.  </a:t>
            </a:r>
          </a:p>
          <a:p>
            <a:pPr marL="0" indent="0">
              <a:buNone/>
            </a:pPr>
            <a:endParaRPr lang="en-CA" dirty="0"/>
          </a:p>
          <a:p>
            <a:pPr marL="0" indent="0">
              <a:buNone/>
            </a:pPr>
            <a:endParaRPr lang="en-CA" dirty="0"/>
          </a:p>
          <a:p>
            <a:pPr marL="0" indent="0">
              <a:buNone/>
            </a:pPr>
            <a:endParaRPr lang="en-CA" dirty="0"/>
          </a:p>
          <a:p>
            <a:pPr marL="0" indent="0">
              <a:buNone/>
            </a:pPr>
            <a:endParaRPr lang="en-CA" b="1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4ABF31C-1859-4937-9301-E1B1B3093E0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9130" y="3826510"/>
            <a:ext cx="10873740" cy="181229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0CC213DB-122F-4E24-967E-E7222F44BE0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0" y="681037"/>
            <a:ext cx="5715000" cy="952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02074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AE75D5-C6E6-4F7F-8411-6585B7B05A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Look at my pumpkin!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293679-E67A-49D6-822B-157B0BBA69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CA" dirty="0"/>
          </a:p>
          <a:p>
            <a:pPr marL="0" indent="0">
              <a:buNone/>
            </a:pPr>
            <a:endParaRPr lang="en-CA" dirty="0"/>
          </a:p>
          <a:p>
            <a:pPr marL="0" indent="0">
              <a:buNone/>
            </a:pPr>
            <a:r>
              <a:rPr lang="en-CA" dirty="0"/>
              <a:t>I am finished for now. </a:t>
            </a:r>
          </a:p>
          <a:p>
            <a:pPr marL="0" indent="0">
              <a:buNone/>
            </a:pPr>
            <a:endParaRPr lang="en-CA" dirty="0"/>
          </a:p>
          <a:p>
            <a:pPr marL="0" indent="0">
              <a:buNone/>
            </a:pPr>
            <a:endParaRPr lang="en-CA" dirty="0"/>
          </a:p>
          <a:p>
            <a:pPr marL="0" indent="0">
              <a:buNone/>
            </a:pPr>
            <a:r>
              <a:rPr lang="en-CA" dirty="0"/>
              <a:t>Let’s do more with my pumpkin! 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1D10B9E-B6FA-47A9-B9FB-8CEE4922542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00420" y="681037"/>
            <a:ext cx="5715000" cy="95250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A9550A6D-E395-4414-9BE5-618A45E980B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20005" y="2476500"/>
            <a:ext cx="2857500" cy="952500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1C0055F1-BB76-4296-A2B5-CFF490996D2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58080" y="5278482"/>
            <a:ext cx="7233920" cy="10334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26267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46CB2E597C1564191D41F17923B85A7" ma:contentTypeVersion="14" ma:contentTypeDescription="Create a new document." ma:contentTypeScope="" ma:versionID="b5e9d1b5f68e9d6ed66af58da0a90781">
  <xsd:schema xmlns:xsd="http://www.w3.org/2001/XMLSchema" xmlns:xs="http://www.w3.org/2001/XMLSchema" xmlns:p="http://schemas.microsoft.com/office/2006/metadata/properties" xmlns:ns2="f0c9e6ba-5b9b-4c6a-a993-ade2e9b70bc7" xmlns:ns3="5444f626-a07f-44b5-9e5c-1945bc0e4d7c" targetNamespace="http://schemas.microsoft.com/office/2006/metadata/properties" ma:root="true" ma:fieldsID="6bbd6a4a8db719efcde8e3287f3fbbdf" ns2:_="" ns3:_="">
    <xsd:import namespace="f0c9e6ba-5b9b-4c6a-a993-ade2e9b70bc7"/>
    <xsd:import namespace="5444f626-a07f-44b5-9e5c-1945bc0e4d7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AutoKeyPoints" minOccurs="0"/>
                <xsd:element ref="ns2:MediaServiceKeyPoints" minOccurs="0"/>
                <xsd:element ref="ns2:MediaServiceLocation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0c9e6ba-5b9b-4c6a-a993-ade2e9b70bc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444f626-a07f-44b5-9e5c-1945bc0e4d7c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F2D1673-E2DC-4B89-A527-65F194D653D7}">
  <ds:schemaRefs>
    <ds:schemaRef ds:uri="http://purl.org/dc/terms/"/>
    <ds:schemaRef ds:uri="http://purl.org/dc/dcmitype/"/>
    <ds:schemaRef ds:uri="http://schemas.openxmlformats.org/package/2006/metadata/core-properties"/>
    <ds:schemaRef ds:uri="http://schemas.microsoft.com/office/2006/documentManagement/types"/>
    <ds:schemaRef ds:uri="http://purl.org/dc/elements/1.1/"/>
    <ds:schemaRef ds:uri="http://schemas.microsoft.com/office/infopath/2007/PartnerControls"/>
    <ds:schemaRef ds:uri="ecb43e87-81ee-451a-96c5-93b5cdabf3f1"/>
    <ds:schemaRef ds:uri="2812d61e-2efa-4239-998f-ddf5455bb29f"/>
    <ds:schemaRef ds:uri="http://schemas.microsoft.com/office/2006/metadata/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A65314B4-CE6D-480E-8126-DBD88C56A97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3E6CFC0E-238B-44AF-95A1-F633D88E44C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0c9e6ba-5b9b-4c6a-a993-ade2e9b70bc7"/>
    <ds:schemaRef ds:uri="5444f626-a07f-44b5-9e5c-1945bc0e4d7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92</Words>
  <Application>Microsoft Macintosh PowerPoint</Application>
  <PresentationFormat>Widescreen</PresentationFormat>
  <Paragraphs>27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Halloween Pumpkins</vt:lpstr>
      <vt:lpstr>Look at my pumpkin!  </vt:lpstr>
      <vt:lpstr>Look at my pumpkin!</vt:lpstr>
      <vt:lpstr>Look at my pumpkin!  </vt:lpstr>
      <vt:lpstr>Look at my pumpkin!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Halloween Pumpkins</dc:title>
  <dc:creator>Jasmine Travers-Charbonneau</dc:creator>
  <cp:lastModifiedBy>Jennifer White</cp:lastModifiedBy>
  <cp:revision>3</cp:revision>
  <dcterms:created xsi:type="dcterms:W3CDTF">2020-10-06T15:52:40Z</dcterms:created>
  <dcterms:modified xsi:type="dcterms:W3CDTF">2023-01-24T16:09:25Z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0x010100C46CB2E597C1564191D41F17923B85A7</vt:lpwstr>
  </property>
</Properties>
</file>