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sldIdLst>
    <p:sldId id="258" r:id="rId5"/>
    <p:sldId id="265" r:id="rId6"/>
    <p:sldId id="257" r:id="rId7"/>
    <p:sldId id="292" r:id="rId8"/>
    <p:sldId id="276" r:id="rId9"/>
    <p:sldId id="264" r:id="rId10"/>
    <p:sldId id="293" r:id="rId11"/>
    <p:sldId id="285" r:id="rId12"/>
    <p:sldId id="281" r:id="rId13"/>
    <p:sldId id="268" r:id="rId14"/>
    <p:sldId id="260" r:id="rId15"/>
    <p:sldId id="279" r:id="rId16"/>
    <p:sldId id="259" r:id="rId17"/>
    <p:sldId id="286" r:id="rId18"/>
    <p:sldId id="284" r:id="rId19"/>
    <p:sldId id="290" r:id="rId20"/>
    <p:sldId id="261" r:id="rId21"/>
    <p:sldId id="278" r:id="rId22"/>
    <p:sldId id="266" r:id="rId23"/>
    <p:sldId id="267" r:id="rId24"/>
    <p:sldId id="262" r:id="rId25"/>
    <p:sldId id="275" r:id="rId26"/>
    <p:sldId id="256" r:id="rId27"/>
    <p:sldId id="270" r:id="rId28"/>
    <p:sldId id="269" r:id="rId29"/>
    <p:sldId id="289" r:id="rId30"/>
    <p:sldId id="280" r:id="rId31"/>
    <p:sldId id="263" r:id="rId32"/>
    <p:sldId id="274" r:id="rId33"/>
    <p:sldId id="277" r:id="rId34"/>
    <p:sldId id="295" r:id="rId35"/>
    <p:sldId id="288" r:id="rId36"/>
    <p:sldId id="273" r:id="rId37"/>
    <p:sldId id="287" r:id="rId38"/>
    <p:sldId id="282" r:id="rId39"/>
    <p:sldId id="291" r:id="rId40"/>
    <p:sldId id="283" r:id="rId41"/>
    <p:sldId id="271" r:id="rId42"/>
    <p:sldId id="272" r:id="rId43"/>
    <p:sldId id="29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AA355-8A00-8C43-BB0E-19D73A7B9DA0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E9C40-6631-3A45-A63C-BEF9E4137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E9C40-6631-3A45-A63C-BEF9E41372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2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E9C40-6631-3A45-A63C-BEF9E41372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640B-2028-E046-B37C-6898D28A5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DC365-6EA5-2946-8FF5-E619980B8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90C87-5D8F-6C4E-9C22-5E75F8EC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F8A0E-1A54-7A4B-8D44-FEF63B47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2A822-47ED-9A49-9261-D9F2BF9C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3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55AA-3951-B747-B840-392C478A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98119-1E5F-A04D-A0A6-A82408627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27280-DEFA-F148-9B39-72746154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126D2-AFFF-4B4E-BE72-BF431300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FD46C-AC48-2E49-8FFF-A6456A96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CF6D92-2CC5-6C4C-8EB8-49D346517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FD2D6-C01B-2A4C-8CA1-B797E0B34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413E0-F438-2846-8C19-DC7A8D94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2FE2F-AD0B-2D41-921C-A18A076E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ECFDA-DB61-774F-9D70-47A6F37B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6A15-5B42-AA4A-91C9-52F2950B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8172-A2E7-1049-BFC9-3FAD577CE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FD30-5561-C04D-B76C-B87725BD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95B6-8EB7-CE48-9950-E51529DD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DD523-DCC4-3249-95CB-C9E407C1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1DD8-35E6-1048-9948-A85A265C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CBA7F-2CF5-D744-8E3B-4F31E801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B2EF6-C398-9245-AF99-A6E5D1A4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70EB-E494-0646-A52A-8481BC59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2A660-A13F-9544-9DC6-9B4C080E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73C3-E311-9F43-873A-A086393C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54851-0B93-B14F-B859-67875213C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3984B-3DAC-4545-ACAD-3503FA41F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AC2A0-7302-494D-86C1-F25CF1D6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3E0D9-5E6B-AB4D-AD12-285D406E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BC395-6723-2B4B-A4DA-8F8754DD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7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DE25-B5FF-3241-B9FC-55823126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C9876-CC06-4E4C-A2B6-60F4A9D86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DE6D7-8526-7D48-9E53-215999460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D7ACE-C12A-F642-91A8-FB43F1EB3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82309-6A9F-0D4C-BC95-B4BADA88A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60E64-B991-7D4E-BD4E-7D31F345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F3E5B-992E-2340-994A-D16C906C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E3683-CFFD-5746-8543-92264FB8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0213-C87E-C340-905D-E17B7E86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56A284-D14A-C84D-9DAF-2501C93C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BAAEA-5AE1-B047-8DFA-90550616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615E2-92C4-EE42-90D1-091A89F2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794B11-5586-CF40-A6F9-B5267C0B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5117B-DA0B-3D40-9871-8328CA0A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19914-AEC4-BD4D-AB19-EE255513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9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6005-D3DC-7A4D-876A-AB6279BC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3BFEB-D522-5C42-84A2-252545043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D62AE-28AF-FD45-A2CA-112D0FFC8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0E0DF-744B-7D44-B498-E72C9923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94901-5605-4741-AB9A-ABD4219D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678BB-47DA-CB48-8459-B2A0C489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3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C907-0457-344C-8FB0-C71D0EAD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90DDD-8DD3-EE45-8B4F-D4BC01C70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1F10B-DA28-F74D-92CC-49FF81274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BCB01-DB6A-284B-8161-566CBD73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F3D9C-14B9-B34C-8138-D452D9CD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57C41-C54D-EB4D-85F1-367ED918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26EE5-12EB-CA47-AEA9-668E538C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9F7AB-CDD7-BB4B-9705-08AE87609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011A1-E2D4-834D-AEE6-C0FEFB8E9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04E7-D8FC-E94D-BCC6-ADB9AB83A212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9F33-6983-084A-A945-9D8CF70E4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2104B-997F-474F-A619-C5D849E6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4A0F1-6240-D64F-953E-9D6E3DC4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1088-56AB-C843-A8AD-DC25A85E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Visual schedule LAMP WFL 84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F1D0D-1349-D44D-8A6F-619DEA1FA22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690688"/>
            <a:ext cx="9987455" cy="44007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Save a copy of this file to your own computer to edit file</a:t>
            </a:r>
          </a:p>
          <a:p>
            <a:r>
              <a:rPr lang="en-US" dirty="0"/>
              <a:t>*</a:t>
            </a:r>
            <a:r>
              <a:rPr lang="en-US" u="sng" dirty="0"/>
              <a:t>DO NOT </a:t>
            </a:r>
            <a:r>
              <a:rPr lang="en-US" dirty="0"/>
              <a:t>edit this original file</a:t>
            </a:r>
          </a:p>
          <a:p>
            <a:r>
              <a:rPr lang="en-US" dirty="0"/>
              <a:t>Print as is if you want original 20cm wide visuals</a:t>
            </a:r>
          </a:p>
          <a:p>
            <a:r>
              <a:rPr lang="en-US" dirty="0"/>
              <a:t>If you want to edit size of images:</a:t>
            </a:r>
          </a:p>
          <a:p>
            <a:pPr lvl="1"/>
            <a:r>
              <a:rPr lang="en-US" dirty="0"/>
              <a:t>Click on image and drag to desired size, or</a:t>
            </a:r>
          </a:p>
          <a:p>
            <a:pPr lvl="1"/>
            <a:r>
              <a:rPr lang="en-US" dirty="0"/>
              <a:t>Click on image then select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Picture Format </a:t>
            </a:r>
            <a:r>
              <a:rPr lang="en-US" dirty="0"/>
              <a:t>from the menu bar (to make to the exact size you want)</a:t>
            </a:r>
          </a:p>
          <a:p>
            <a:pPr lvl="2"/>
            <a:r>
              <a:rPr lang="en-US" dirty="0"/>
              <a:t>you will see the height/width function on the menu to the right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If you want smaller images for a personal schedule, you can also print as handouts (e.g., 4 to a slide)</a:t>
            </a:r>
          </a:p>
          <a:p>
            <a:r>
              <a:rPr lang="en-US" dirty="0"/>
              <a:t>If you need additional images, not available here, speak to your SLP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5D1255-0178-3145-BCF7-3E0805851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51" y="4075789"/>
            <a:ext cx="1817851" cy="6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8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2F33E62A-333C-7440-81EB-13AC727E3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981" y="2523092"/>
            <a:ext cx="7200000" cy="1811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37A76-8A8D-0B4B-9382-F57061BCBC9F}"/>
              </a:ext>
            </a:extLst>
          </p:cNvPr>
          <p:cNvSpPr txBox="1"/>
          <p:nvPr/>
        </p:nvSpPr>
        <p:spPr>
          <a:xfrm>
            <a:off x="4950373" y="5076496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Group/circle time/meeting</a:t>
            </a:r>
          </a:p>
        </p:txBody>
      </p:sp>
    </p:spTree>
    <p:extLst>
      <p:ext uri="{BB962C8B-B14F-4D97-AF65-F5344CB8AC3E}">
        <p14:creationId xmlns:p14="http://schemas.microsoft.com/office/powerpoint/2010/main" val="148270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oy house&#10;&#10;Description automatically generated with low confidence">
            <a:extLst>
              <a:ext uri="{FF2B5EF4-FFF2-40B4-BE49-F238E27FC236}">
                <a16:creationId xmlns:a16="http://schemas.microsoft.com/office/drawing/2014/main" id="{A93D735E-5544-C64F-9D33-9C026C61E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46" y="2445608"/>
            <a:ext cx="7200000" cy="2664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BF46FB-9F2E-F144-AB1B-53D5DAA65AD7}"/>
              </a:ext>
            </a:extLst>
          </p:cNvPr>
          <p:cNvSpPr txBox="1"/>
          <p:nvPr/>
        </p:nvSpPr>
        <p:spPr>
          <a:xfrm>
            <a:off x="6096000" y="588181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331722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362A0F0-7656-DC4A-AB68-9359648B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648388"/>
            <a:ext cx="7200000" cy="1792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01B92B-0E9E-F74C-9A3F-26A7674EDB5D}"/>
              </a:ext>
            </a:extLst>
          </p:cNvPr>
          <p:cNvSpPr txBox="1"/>
          <p:nvPr/>
        </p:nvSpPr>
        <p:spPr>
          <a:xfrm>
            <a:off x="6011917" y="5391807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gymnastics</a:t>
            </a:r>
          </a:p>
        </p:txBody>
      </p:sp>
    </p:spTree>
    <p:extLst>
      <p:ext uri="{BB962C8B-B14F-4D97-AF65-F5344CB8AC3E}">
        <p14:creationId xmlns:p14="http://schemas.microsoft.com/office/powerpoint/2010/main" val="176604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house&#10;&#10;Description automatically generated with low confidence">
            <a:extLst>
              <a:ext uri="{FF2B5EF4-FFF2-40B4-BE49-F238E27FC236}">
                <a16:creationId xmlns:a16="http://schemas.microsoft.com/office/drawing/2014/main" id="{5FDCE34D-921D-8049-ACC4-71E79FED8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41" y="2150052"/>
            <a:ext cx="7200000" cy="2557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566F8-D723-8644-B482-CD811F1763EA}"/>
              </a:ext>
            </a:extLst>
          </p:cNvPr>
          <p:cNvSpPr txBox="1"/>
          <p:nvPr/>
        </p:nvSpPr>
        <p:spPr>
          <a:xfrm>
            <a:off x="6243145" y="572813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49415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EA71605-9983-4744-9483-2D8EF0B40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513" y="2076059"/>
            <a:ext cx="7200000" cy="2705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0C1B4-723C-6F43-B0E8-2483EB7EDDF5}"/>
              </a:ext>
            </a:extLst>
          </p:cNvPr>
          <p:cNvSpPr txBox="1"/>
          <p:nvPr/>
        </p:nvSpPr>
        <p:spPr>
          <a:xfrm>
            <a:off x="6001407" y="5549462"/>
            <a:ext cx="58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iPad</a:t>
            </a:r>
          </a:p>
        </p:txBody>
      </p:sp>
    </p:spTree>
    <p:extLst>
      <p:ext uri="{BB962C8B-B14F-4D97-AF65-F5344CB8AC3E}">
        <p14:creationId xmlns:p14="http://schemas.microsoft.com/office/powerpoint/2010/main" val="83942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FC96E5D-7CEC-9743-B518-3030036A1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209" y="2221624"/>
            <a:ext cx="7200000" cy="2691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FBC9F-D40A-724B-9A10-3FCB61B27334}"/>
              </a:ext>
            </a:extLst>
          </p:cNvPr>
          <p:cNvSpPr txBox="1"/>
          <p:nvPr/>
        </p:nvSpPr>
        <p:spPr>
          <a:xfrm>
            <a:off x="4890251" y="5507420"/>
            <a:ext cx="298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Job/housekeeping/vocational</a:t>
            </a:r>
          </a:p>
        </p:txBody>
      </p:sp>
    </p:spTree>
    <p:extLst>
      <p:ext uri="{BB962C8B-B14F-4D97-AF65-F5344CB8AC3E}">
        <p14:creationId xmlns:p14="http://schemas.microsoft.com/office/powerpoint/2010/main" val="96380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FED8BA-D3D3-124D-9165-0E92EF296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22" y="2522706"/>
            <a:ext cx="7200000" cy="1812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7C3B2F-4C63-B445-97AC-2DDE537BF6DB}"/>
              </a:ext>
            </a:extLst>
          </p:cNvPr>
          <p:cNvSpPr txBox="1"/>
          <p:nvPr/>
        </p:nvSpPr>
        <p:spPr>
          <a:xfrm>
            <a:off x="5286703" y="517109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</p:spTree>
    <p:extLst>
      <p:ext uri="{BB962C8B-B14F-4D97-AF65-F5344CB8AC3E}">
        <p14:creationId xmlns:p14="http://schemas.microsoft.com/office/powerpoint/2010/main" val="888661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2B32D9-D0B2-D346-AFF1-7B3D6E486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00" y="2341090"/>
            <a:ext cx="7200000" cy="2655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E4053E-1AC2-C649-B9E2-6F780B205685}"/>
              </a:ext>
            </a:extLst>
          </p:cNvPr>
          <p:cNvSpPr txBox="1"/>
          <p:nvPr/>
        </p:nvSpPr>
        <p:spPr>
          <a:xfrm>
            <a:off x="5486400" y="5881816"/>
            <a:ext cx="78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290404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martphone&#10;&#10;Description automatically generated with low confidence">
            <a:extLst>
              <a:ext uri="{FF2B5EF4-FFF2-40B4-BE49-F238E27FC236}">
                <a16:creationId xmlns:a16="http://schemas.microsoft.com/office/drawing/2014/main" id="{103B9B3E-16A5-B34A-98C2-A6BF83D1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627367"/>
            <a:ext cx="7200000" cy="1780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136610-A795-5749-9165-D80A4405D6BA}"/>
              </a:ext>
            </a:extLst>
          </p:cNvPr>
          <p:cNvSpPr txBox="1"/>
          <p:nvPr/>
        </p:nvSpPr>
        <p:spPr>
          <a:xfrm>
            <a:off x="5822731" y="498190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274302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D7F92F0-7DAB-834E-BE1B-B71C2FDC4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482" y="2217464"/>
            <a:ext cx="7200000" cy="2676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5F9889-E786-224C-8015-28EA66E50C78}"/>
              </a:ext>
            </a:extLst>
          </p:cNvPr>
          <p:cNvSpPr txBox="1"/>
          <p:nvPr/>
        </p:nvSpPr>
        <p:spPr>
          <a:xfrm>
            <a:off x="5938345" y="5076497"/>
            <a:ext cx="67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408093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9B18451E-EDD0-0F4E-BB2E-47721FAD8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40" y="2107033"/>
            <a:ext cx="7200000" cy="2643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AC198-B2BE-1740-8AB9-1691AA53C918}"/>
              </a:ext>
            </a:extLst>
          </p:cNvPr>
          <p:cNvSpPr txBox="1"/>
          <p:nvPr/>
        </p:nvSpPr>
        <p:spPr>
          <a:xfrm>
            <a:off x="6022428" y="5644055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255857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24E6603-2395-EC4B-AFC1-52A7F032B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30" y="2209143"/>
            <a:ext cx="7200000" cy="2637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2BAB52-8718-DB4B-BB84-803ADBE8FCB8}"/>
              </a:ext>
            </a:extLst>
          </p:cNvPr>
          <p:cNvSpPr txBox="1"/>
          <p:nvPr/>
        </p:nvSpPr>
        <p:spPr>
          <a:xfrm>
            <a:off x="5980386" y="589630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154407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F5A1548-1880-854C-B2FD-CF3A67A0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064294"/>
            <a:ext cx="7200000" cy="2729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33B04B-A03B-0E40-9EA1-358800E91163}"/>
              </a:ext>
            </a:extLst>
          </p:cNvPr>
          <p:cNvSpPr txBox="1"/>
          <p:nvPr/>
        </p:nvSpPr>
        <p:spPr>
          <a:xfrm>
            <a:off x="6252519" y="5894173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4226958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5E1A71-4D37-7142-8074-1DCF13832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003096"/>
            <a:ext cx="7200000" cy="26613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013CEE-0270-F740-86C0-5EE83AE4CB93}"/>
              </a:ext>
            </a:extLst>
          </p:cNvPr>
          <p:cNvSpPr txBox="1"/>
          <p:nvPr/>
        </p:nvSpPr>
        <p:spPr>
          <a:xfrm>
            <a:off x="5812653" y="5339255"/>
            <a:ext cx="56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2334967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BAF5E3A-A093-1D43-B27B-A42D4CF85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12" y="2089150"/>
            <a:ext cx="7200000" cy="2714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D5D4F-F0D3-624A-81A2-DB26EBD6B6E1}"/>
              </a:ext>
            </a:extLst>
          </p:cNvPr>
          <p:cNvSpPr txBox="1"/>
          <p:nvPr/>
        </p:nvSpPr>
        <p:spPr>
          <a:xfrm>
            <a:off x="6022428" y="5759669"/>
            <a:ext cx="12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playground</a:t>
            </a:r>
          </a:p>
        </p:txBody>
      </p:sp>
    </p:spTree>
    <p:extLst>
      <p:ext uri="{BB962C8B-B14F-4D97-AF65-F5344CB8AC3E}">
        <p14:creationId xmlns:p14="http://schemas.microsoft.com/office/powerpoint/2010/main" val="3095592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D2ACB1-ABC6-634F-9A9C-2D938FB2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28" y="1992587"/>
            <a:ext cx="7200000" cy="2724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C7EFB-AF4D-F141-A5CF-66D13BF0E3E5}"/>
              </a:ext>
            </a:extLst>
          </p:cNvPr>
          <p:cNvSpPr txBox="1"/>
          <p:nvPr/>
        </p:nvSpPr>
        <p:spPr>
          <a:xfrm>
            <a:off x="5896303" y="5454869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347329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049EDBA-CBAB-C243-A4E7-83B901C2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1902153"/>
            <a:ext cx="7200000" cy="26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B9FCE7-EAF9-6F4E-ABFC-690513EB70AE}"/>
              </a:ext>
            </a:extLst>
          </p:cNvPr>
          <p:cNvSpPr txBox="1"/>
          <p:nvPr/>
        </p:nvSpPr>
        <p:spPr>
          <a:xfrm>
            <a:off x="5402317" y="5381297"/>
            <a:ext cx="89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810047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2C277D5-C054-B946-95D5-FC4C55123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78" y="2089465"/>
            <a:ext cx="7200000" cy="2679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0D8243-1506-814A-A649-31A13B460F88}"/>
              </a:ext>
            </a:extLst>
          </p:cNvPr>
          <p:cNvSpPr txBox="1"/>
          <p:nvPr/>
        </p:nvSpPr>
        <p:spPr>
          <a:xfrm>
            <a:off x="5497301" y="5465379"/>
            <a:ext cx="76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recess</a:t>
            </a:r>
          </a:p>
        </p:txBody>
      </p:sp>
    </p:spTree>
    <p:extLst>
      <p:ext uri="{BB962C8B-B14F-4D97-AF65-F5344CB8AC3E}">
        <p14:creationId xmlns:p14="http://schemas.microsoft.com/office/powerpoint/2010/main" val="365534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2C40082-BF73-3044-8AEF-4D112378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696780"/>
            <a:ext cx="7200000" cy="1780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BA3B1-910C-0A4F-B1E1-F1540C9C13BC}"/>
              </a:ext>
            </a:extLst>
          </p:cNvPr>
          <p:cNvSpPr txBox="1"/>
          <p:nvPr/>
        </p:nvSpPr>
        <p:spPr>
          <a:xfrm>
            <a:off x="5644055" y="529721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Rest/break</a:t>
            </a:r>
          </a:p>
        </p:txBody>
      </p:sp>
    </p:spTree>
    <p:extLst>
      <p:ext uri="{BB962C8B-B14F-4D97-AF65-F5344CB8AC3E}">
        <p14:creationId xmlns:p14="http://schemas.microsoft.com/office/powerpoint/2010/main" val="1760845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DD22AA3-147A-8A4E-8A66-94A22DD8E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5" y="2077543"/>
            <a:ext cx="7200000" cy="270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E68BCE-F65F-1947-B8E4-8FF8AC748125}"/>
              </a:ext>
            </a:extLst>
          </p:cNvPr>
          <p:cNvSpPr txBox="1"/>
          <p:nvPr/>
        </p:nvSpPr>
        <p:spPr>
          <a:xfrm>
            <a:off x="6358759" y="565456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672954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03DCA41-86A4-1E48-A522-AF37002E5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1994557"/>
            <a:ext cx="7200000" cy="2697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7EB47-CA78-EF45-B4F5-15192FA32B7E}"/>
              </a:ext>
            </a:extLst>
          </p:cNvPr>
          <p:cNvSpPr txBox="1"/>
          <p:nvPr/>
        </p:nvSpPr>
        <p:spPr>
          <a:xfrm>
            <a:off x="5517931" y="5644055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335947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toy house&#10;&#10;Description automatically generated with low confidence">
            <a:extLst>
              <a:ext uri="{FF2B5EF4-FFF2-40B4-BE49-F238E27FC236}">
                <a16:creationId xmlns:a16="http://schemas.microsoft.com/office/drawing/2014/main" id="{E6AAE132-15A7-314A-B36A-AFAB99657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86" y="2107033"/>
            <a:ext cx="7200000" cy="2643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708B6E-5EB1-1E4E-80EF-927F0EA21270}"/>
              </a:ext>
            </a:extLst>
          </p:cNvPr>
          <p:cNvSpPr txBox="1"/>
          <p:nvPr/>
        </p:nvSpPr>
        <p:spPr>
          <a:xfrm>
            <a:off x="5696608" y="5780690"/>
            <a:ext cx="151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bathroom</a:t>
            </a:r>
          </a:p>
        </p:txBody>
      </p:sp>
    </p:spTree>
    <p:extLst>
      <p:ext uri="{BB962C8B-B14F-4D97-AF65-F5344CB8AC3E}">
        <p14:creationId xmlns:p14="http://schemas.microsoft.com/office/powerpoint/2010/main" val="3440846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3926E1A-FE08-0D45-B360-34DF8B3B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13" y="2351603"/>
            <a:ext cx="7200000" cy="1776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26094-FA0B-6944-AA7A-271AF140DD5D}"/>
              </a:ext>
            </a:extLst>
          </p:cNvPr>
          <p:cNvSpPr txBox="1"/>
          <p:nvPr/>
        </p:nvSpPr>
        <p:spPr>
          <a:xfrm>
            <a:off x="5741576" y="4929352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snack</a:t>
            </a:r>
          </a:p>
        </p:txBody>
      </p:sp>
    </p:spTree>
    <p:extLst>
      <p:ext uri="{BB962C8B-B14F-4D97-AF65-F5344CB8AC3E}">
        <p14:creationId xmlns:p14="http://schemas.microsoft.com/office/powerpoint/2010/main" val="2994157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F4F51AF-B9AA-C843-90D8-4B4B8C46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108726"/>
            <a:ext cx="7200000" cy="2640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011E1F-EEB5-F444-A341-A3F921A83D3E}"/>
              </a:ext>
            </a:extLst>
          </p:cNvPr>
          <p:cNvSpPr txBox="1"/>
          <p:nvPr/>
        </p:nvSpPr>
        <p:spPr>
          <a:xfrm>
            <a:off x="5842565" y="54864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</a:t>
            </a:r>
          </a:p>
        </p:txBody>
      </p:sp>
    </p:spTree>
    <p:extLst>
      <p:ext uri="{BB962C8B-B14F-4D97-AF65-F5344CB8AC3E}">
        <p14:creationId xmlns:p14="http://schemas.microsoft.com/office/powerpoint/2010/main" val="3671486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A77C2715-5FD2-594C-AD03-1B04AD997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19" y="2364609"/>
            <a:ext cx="7200000" cy="1812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DBF66-6E11-8B4F-BDB6-89041D068BFA}"/>
              </a:ext>
            </a:extLst>
          </p:cNvPr>
          <p:cNvSpPr txBox="1"/>
          <p:nvPr/>
        </p:nvSpPr>
        <p:spPr>
          <a:xfrm>
            <a:off x="5194754" y="495037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activity</a:t>
            </a:r>
          </a:p>
        </p:txBody>
      </p:sp>
    </p:spTree>
    <p:extLst>
      <p:ext uri="{BB962C8B-B14F-4D97-AF65-F5344CB8AC3E}">
        <p14:creationId xmlns:p14="http://schemas.microsoft.com/office/powerpoint/2010/main" val="2138814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5092267-FA24-634C-94D5-33FB47E2C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152212"/>
            <a:ext cx="7200000" cy="2705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4BBD94-B5A1-4347-9262-97559C2908D7}"/>
              </a:ext>
            </a:extLst>
          </p:cNvPr>
          <p:cNvSpPr txBox="1"/>
          <p:nvPr/>
        </p:nvSpPr>
        <p:spPr>
          <a:xfrm>
            <a:off x="5769051" y="5696607"/>
            <a:ext cx="6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764259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6E4D529-6AD4-3943-BD23-606DD1FF2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69" y="2619047"/>
            <a:ext cx="7200000" cy="1768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0DF1B-FFDA-0442-907D-6ADF26ADA27A}"/>
              </a:ext>
            </a:extLst>
          </p:cNvPr>
          <p:cNvSpPr txBox="1"/>
          <p:nvPr/>
        </p:nvSpPr>
        <p:spPr>
          <a:xfrm>
            <a:off x="5877213" y="5234152"/>
            <a:ext cx="61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walk</a:t>
            </a:r>
          </a:p>
        </p:txBody>
      </p:sp>
    </p:spTree>
    <p:extLst>
      <p:ext uri="{BB962C8B-B14F-4D97-AF65-F5344CB8AC3E}">
        <p14:creationId xmlns:p14="http://schemas.microsoft.com/office/powerpoint/2010/main" val="1813266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528CF6F-1F74-D642-A81B-6A855D63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434240"/>
            <a:ext cx="7200000" cy="1689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2E92A-EFF3-4A43-A0C2-DE3E847149B5}"/>
              </a:ext>
            </a:extLst>
          </p:cNvPr>
          <p:cNvSpPr txBox="1"/>
          <p:nvPr/>
        </p:nvSpPr>
        <p:spPr>
          <a:xfrm>
            <a:off x="5761293" y="5349766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wash</a:t>
            </a:r>
          </a:p>
        </p:txBody>
      </p:sp>
    </p:spTree>
    <p:extLst>
      <p:ext uri="{BB962C8B-B14F-4D97-AF65-F5344CB8AC3E}">
        <p14:creationId xmlns:p14="http://schemas.microsoft.com/office/powerpoint/2010/main" val="4159855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39D50757-F174-0643-8FB1-FFFF0AAB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84" y="2249214"/>
            <a:ext cx="7200000" cy="2747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1ADCC-956C-3746-8A79-CFD97C499F71}"/>
              </a:ext>
            </a:extLst>
          </p:cNvPr>
          <p:cNvSpPr txBox="1"/>
          <p:nvPr/>
        </p:nvSpPr>
        <p:spPr>
          <a:xfrm>
            <a:off x="5927834" y="5612524"/>
            <a:ext cx="7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892935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B92393E-80E3-C14B-9736-FD8536AE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376" y="2286876"/>
            <a:ext cx="7200000" cy="2670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623FD-FA74-A449-9D6C-C9FD865C5814}"/>
              </a:ext>
            </a:extLst>
          </p:cNvPr>
          <p:cNvSpPr txBox="1"/>
          <p:nvPr/>
        </p:nvSpPr>
        <p:spPr>
          <a:xfrm>
            <a:off x="5496459" y="5686097"/>
            <a:ext cx="65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137379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6E7A16F-2383-CF4F-85E0-E6B4BA9DF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64" y="2077505"/>
            <a:ext cx="7200000" cy="2702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775085-2EF4-6B4D-BD72-217495075BE5}"/>
              </a:ext>
            </a:extLst>
          </p:cNvPr>
          <p:cNvSpPr txBox="1"/>
          <p:nvPr/>
        </p:nvSpPr>
        <p:spPr>
          <a:xfrm>
            <a:off x="5875282" y="5696606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1393431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15BDD3D2-468A-8B48-A8DD-A375F56C4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891" y="2343588"/>
            <a:ext cx="7200000" cy="2633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BF840E-EBB0-B34A-AF2C-85F364FFEE59}"/>
              </a:ext>
            </a:extLst>
          </p:cNvPr>
          <p:cNvSpPr txBox="1"/>
          <p:nvPr/>
        </p:nvSpPr>
        <p:spPr>
          <a:xfrm>
            <a:off x="5830140" y="574915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344401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5A69630-5AE0-7641-B1F4-3768B706C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074296"/>
            <a:ext cx="7200000" cy="2709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5DF747-F1AA-DC44-A474-45E32DEAB292}"/>
              </a:ext>
            </a:extLst>
          </p:cNvPr>
          <p:cNvSpPr txBox="1"/>
          <p:nvPr/>
        </p:nvSpPr>
        <p:spPr>
          <a:xfrm>
            <a:off x="5665076" y="5749159"/>
            <a:ext cx="182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Book/novel study</a:t>
            </a:r>
          </a:p>
        </p:txBody>
      </p:sp>
    </p:spTree>
    <p:extLst>
      <p:ext uri="{BB962C8B-B14F-4D97-AF65-F5344CB8AC3E}">
        <p14:creationId xmlns:p14="http://schemas.microsoft.com/office/powerpoint/2010/main" val="2311651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7101E4-C065-4647-8117-E838A3540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946" y="2046301"/>
            <a:ext cx="7200000" cy="2765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95975-DB76-6F4E-BAA4-63AC9A92B262}"/>
              </a:ext>
            </a:extLst>
          </p:cNvPr>
          <p:cNvSpPr txBox="1"/>
          <p:nvPr/>
        </p:nvSpPr>
        <p:spPr>
          <a:xfrm>
            <a:off x="5360276" y="5654566"/>
            <a:ext cx="17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Yoga/meditation</a:t>
            </a:r>
          </a:p>
        </p:txBody>
      </p:sp>
    </p:spTree>
    <p:extLst>
      <p:ext uri="{BB962C8B-B14F-4D97-AF65-F5344CB8AC3E}">
        <p14:creationId xmlns:p14="http://schemas.microsoft.com/office/powerpoint/2010/main" val="389374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116F8C7-8977-6648-A2E6-F2214727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496" y="2713641"/>
            <a:ext cx="7200000" cy="1752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98CBEA-1B4E-2B45-A708-2DB2365F1C38}"/>
              </a:ext>
            </a:extLst>
          </p:cNvPr>
          <p:cNvSpPr txBox="1"/>
          <p:nvPr/>
        </p:nvSpPr>
        <p:spPr>
          <a:xfrm>
            <a:off x="6096000" y="562303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222229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E80AB15-1308-244B-B0BB-59AF997B1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162" y="2679919"/>
            <a:ext cx="7200000" cy="177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11A51-CFB1-EA49-8468-601A9620D017}"/>
              </a:ext>
            </a:extLst>
          </p:cNvPr>
          <p:cNvSpPr txBox="1"/>
          <p:nvPr/>
        </p:nvSpPr>
        <p:spPr>
          <a:xfrm>
            <a:off x="5843752" y="5234151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calendar</a:t>
            </a:r>
          </a:p>
        </p:txBody>
      </p:sp>
    </p:spTree>
    <p:extLst>
      <p:ext uri="{BB962C8B-B14F-4D97-AF65-F5344CB8AC3E}">
        <p14:creationId xmlns:p14="http://schemas.microsoft.com/office/powerpoint/2010/main" val="200935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5572290-DD9F-2543-9BA9-C24D502D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26" y="2535323"/>
            <a:ext cx="7200000" cy="1787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DAE7A5-6C1D-FE40-8096-118A13E34485}"/>
              </a:ext>
            </a:extLst>
          </p:cNvPr>
          <p:cNvSpPr txBox="1"/>
          <p:nvPr/>
        </p:nvSpPr>
        <p:spPr>
          <a:xfrm>
            <a:off x="5990897" y="533925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137004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6BEAFAA-E039-FE40-94A5-921E499F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90" y="2079000"/>
            <a:ext cx="7200000" cy="27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17E33A-0427-004F-9D6F-FCA93863511D}"/>
              </a:ext>
            </a:extLst>
          </p:cNvPr>
          <p:cNvSpPr txBox="1"/>
          <p:nvPr/>
        </p:nvSpPr>
        <p:spPr>
          <a:xfrm>
            <a:off x="5896303" y="5507421"/>
            <a:ext cx="110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218073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C467B18-C9D6-B047-BC07-64F430BD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85" y="2519196"/>
            <a:ext cx="7200000" cy="1819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0A3943-58DE-7D49-AC75-B37EBF06C11F}"/>
              </a:ext>
            </a:extLst>
          </p:cNvPr>
          <p:cNvSpPr txBox="1"/>
          <p:nvPr/>
        </p:nvSpPr>
        <p:spPr>
          <a:xfrm>
            <a:off x="5932320" y="516057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dance</a:t>
            </a:r>
          </a:p>
        </p:txBody>
      </p:sp>
    </p:spTree>
    <p:extLst>
      <p:ext uri="{BB962C8B-B14F-4D97-AF65-F5344CB8AC3E}">
        <p14:creationId xmlns:p14="http://schemas.microsoft.com/office/powerpoint/2010/main" val="29806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812d61e-2efa-4239-998f-ddf5455bb29f">
      <UserInfo>
        <DisplayName>Brewin, Georgie</DisplayName>
        <AccountId>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FF088DAAC334F8C219F1C45DFAA6D" ma:contentTypeVersion="13" ma:contentTypeDescription="Create a new document." ma:contentTypeScope="" ma:versionID="90d899fee7313a1a97dd8517de8b91d9">
  <xsd:schema xmlns:xsd="http://www.w3.org/2001/XMLSchema" xmlns:xs="http://www.w3.org/2001/XMLSchema" xmlns:p="http://schemas.microsoft.com/office/2006/metadata/properties" xmlns:ns3="2812d61e-2efa-4239-998f-ddf5455bb29f" xmlns:ns4="ecb43e87-81ee-451a-96c5-93b5cdabf3f1" targetNamespace="http://schemas.microsoft.com/office/2006/metadata/properties" ma:root="true" ma:fieldsID="150bda8c0cfa788e17680fa646bfcaa2" ns3:_="" ns4:_="">
    <xsd:import namespace="2812d61e-2efa-4239-998f-ddf5455bb29f"/>
    <xsd:import namespace="ecb43e87-81ee-451a-96c5-93b5cdabf3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2d61e-2efa-4239-998f-ddf5455bb2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43e87-81ee-451a-96c5-93b5cdabf3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24BE1A-D4DC-4470-BB75-60F258388271}">
  <ds:schemaRefs>
    <ds:schemaRef ds:uri="http://schemas.microsoft.com/office/2006/documentManagement/types"/>
    <ds:schemaRef ds:uri="ecb43e87-81ee-451a-96c5-93b5cdabf3f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812d61e-2efa-4239-998f-ddf5455bb29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F9C9F1-B7A8-46D2-A2B4-9E0B4C6EB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12d61e-2efa-4239-998f-ddf5455bb29f"/>
    <ds:schemaRef ds:uri="ecb43e87-81ee-451a-96c5-93b5cdabf3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5FD15-A138-4B46-8ABB-3D578B590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189</Words>
  <Application>Microsoft Macintosh PowerPoint</Application>
  <PresentationFormat>Widescreen</PresentationFormat>
  <Paragraphs>51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 Visual schedule LAMP WFL 84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schedule</dc:title>
  <dc:creator>Cloutier, Genevieve</dc:creator>
  <cp:lastModifiedBy>White, Jennifer B</cp:lastModifiedBy>
  <cp:revision>15</cp:revision>
  <cp:lastPrinted>2021-07-29T15:50:21Z</cp:lastPrinted>
  <dcterms:created xsi:type="dcterms:W3CDTF">2021-07-28T21:30:39Z</dcterms:created>
  <dcterms:modified xsi:type="dcterms:W3CDTF">2023-02-17T22:37:21Z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0x010100F66FF088DAAC334F8C219F1C45DFAA6D</vt:lpwstr>
  </property>
</Properties>
</file>